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9"/>
  </p:notesMasterIdLst>
  <p:sldIdLst>
    <p:sldId id="256" r:id="rId8"/>
    <p:sldId id="271" r:id="rId9"/>
    <p:sldId id="354" r:id="rId10"/>
    <p:sldId id="347" r:id="rId11"/>
    <p:sldId id="350" r:id="rId12"/>
    <p:sldId id="352" r:id="rId13"/>
    <p:sldId id="348" r:id="rId14"/>
    <p:sldId id="346" r:id="rId15"/>
    <p:sldId id="349" r:id="rId16"/>
    <p:sldId id="355" r:id="rId17"/>
    <p:sldId id="305" r:id="rId18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54"/>
            <p14:sldId id="347"/>
            <p14:sldId id="350"/>
            <p14:sldId id="352"/>
            <p14:sldId id="348"/>
            <p14:sldId id="346"/>
            <p14:sldId id="349"/>
            <p14:sldId id="35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19" d="100"/>
          <a:sy n="119" d="100"/>
        </p:scale>
        <p:origin x="870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1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30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00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40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6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2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js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368" y="206375"/>
            <a:ext cx="8473831" cy="993775"/>
          </a:xfrm>
        </p:spPr>
        <p:txBody>
          <a:bodyPr>
            <a:noAutofit/>
          </a:bodyPr>
          <a:lstStyle/>
          <a:p>
            <a:r>
              <a:rPr lang="en-US" dirty="0"/>
              <a:t>JSP </a:t>
            </a:r>
            <a:r>
              <a:rPr lang="en-US" sz="3200" dirty="0"/>
              <a:t>(Java Server Pages)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369" y="1276350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Embedding Java in HTML</a:t>
            </a:r>
          </a:p>
          <a:p>
            <a:pPr>
              <a:buFont typeface="Arial" charset="0"/>
              <a:buChar char="•"/>
            </a:pPr>
            <a:r>
              <a:rPr lang="en-US" sz="2800" dirty="0" err="1"/>
              <a:t>WebAppContext</a:t>
            </a: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/>
              <a:t>JSP Mechanics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404898"/>
            <a:ext cx="3591445" cy="35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620520"/>
            <a:ext cx="3409950" cy="3409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486400" cy="2971800"/>
          </a:xfrm>
        </p:spPr>
        <p:txBody>
          <a:bodyPr/>
          <a:lstStyle/>
          <a:p>
            <a:r>
              <a:rPr lang="en-US" dirty="0"/>
              <a:t>Type in the “grades” JSP example.</a:t>
            </a:r>
          </a:p>
          <a:p>
            <a:r>
              <a:rPr lang="en-US" dirty="0"/>
              <a:t>Change the code to print separate tables for each subject (like “History” and “Science”).</a:t>
            </a:r>
          </a:p>
          <a:p>
            <a:r>
              <a:rPr lang="en-US" dirty="0"/>
              <a:t>Add some more data points to the sample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800" y="1138372"/>
            <a:ext cx="76962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http://www.jsptut.com/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http://www.tutorialspoint.com/jsp/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42" y="2421567"/>
            <a:ext cx="3455843" cy="23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108289"/>
            <a:ext cx="8915400" cy="609600"/>
          </a:xfrm>
        </p:spPr>
        <p:txBody>
          <a:bodyPr/>
          <a:lstStyle/>
          <a:p>
            <a:r>
              <a:rPr lang="en-US" dirty="0"/>
              <a:t>HTML in Java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754911"/>
            <a:ext cx="655320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.setContentType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"text/html"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.setStatus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HttpServletResponse.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SC_OK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PrintWriter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.getWriter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"&lt;html&gt;&lt;head&gt;&lt;title&gt;Student Grades&lt;/title&gt;&lt;/head&gt;"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"&lt;style&gt;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td, table {border: 1px solid black;"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"border-collapse: collapse;}&lt;/style&gt;&lt;body&gt;"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"&lt;h1&gt;"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HortonData.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TEACHER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"'s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4th Grade Class&lt;/h1&gt;"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"&lt;table&gt;&lt;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&gt;Name&lt;/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&gt;Grade&lt;/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&gt;Subject&lt;/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=0;</a:t>
            </a:r>
            <a:r>
              <a:rPr lang="en-US" sz="11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HortonData.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SAMPLE_DATA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length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;++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&gt;&lt;td&gt;"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HortonData.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SAMPLE_DATA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][0]+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"&lt;/td&gt;"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"&lt;td&gt;"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HortonData.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SAMPLE_DATA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][1]+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"&lt;/td&gt;"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"&lt;td&gt;"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HortonData.</a:t>
            </a:r>
            <a:r>
              <a:rPr lang="en-US" sz="11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SAMPLE_DATA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][2]+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"&lt;/td&gt;&lt;/</a:t>
            </a:r>
            <a:r>
              <a:rPr lang="en-US" sz="11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"&lt;/table&gt;&lt;p&gt;&lt;/body&gt;&lt;/html&gt;"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971550"/>
            <a:ext cx="2818184" cy="15588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248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1" y="145479"/>
            <a:ext cx="6026990" cy="47761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0" y="108289"/>
            <a:ext cx="5638800" cy="609600"/>
          </a:xfrm>
        </p:spPr>
        <p:txBody>
          <a:bodyPr/>
          <a:lstStyle/>
          <a:p>
            <a:r>
              <a:rPr lang="en-US" dirty="0"/>
              <a:t>HTML in Java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301" y="1417247"/>
            <a:ext cx="2818184" cy="15588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6543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Java in HTML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1069327"/>
            <a:ext cx="4343400" cy="377334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&lt;%@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page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web.HortonData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Student Grades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1px solid black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border-collapse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collapse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h1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&lt;%=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HortonData.TEACHER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's 4th Grade Class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h1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15000"/>
              </a:lnSpc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7250" y="1069326"/>
            <a:ext cx="4267200" cy="376937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Grade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Subject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8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&lt;%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=0;i&lt;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HortonData.SAMPLE_DATA.length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;++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8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%&gt;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&lt;%=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HortonData.SAMPLE_DATA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][0] </a:t>
            </a: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%&gt;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&lt;%=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HortonData.SAMPLE_DATA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][1] </a:t>
            </a: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%&gt;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&lt;%=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HortonData.SAMPLE_DATA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][2] </a:t>
            </a: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%&gt;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&lt;%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} </a:t>
            </a:r>
            <a:r>
              <a:rPr lang="en-US" sz="1000" dirty="0">
                <a:solidFill>
                  <a:srgbClr val="BF5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4635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grades.jsp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9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JSP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" y="1047750"/>
            <a:ext cx="7086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Allows you to put Java inside 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server generates the servlet code for you the first time it is called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Servlet is cached for later calls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Mostly HTML with a little Java: Use JSP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Mostly Java with little or no HTML: Use Servlet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Single Page Applications and AJAX applications that fetch data are making JSP obsolete.</a:t>
            </a:r>
          </a:p>
          <a:p>
            <a:pPr marL="285750" indent="-285750">
              <a:buFontTx/>
              <a:buChar char="-"/>
            </a:pPr>
            <a:r>
              <a:rPr lang="en-US" dirty="0"/>
              <a:t>JSF (Java Server Faces) has mostly replaced JSP. JSF integrates easily with AJAX.</a:t>
            </a:r>
          </a:p>
        </p:txBody>
      </p:sp>
    </p:spTree>
    <p:extLst>
      <p:ext uri="{BB962C8B-B14F-4D97-AF65-F5344CB8AC3E}">
        <p14:creationId xmlns:p14="http://schemas.microsoft.com/office/powerpoint/2010/main" val="5100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14576"/>
            <a:ext cx="4457700" cy="30654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Jetty </a:t>
            </a:r>
            <a:r>
              <a:rPr lang="en-US" dirty="0" err="1"/>
              <a:t>WebAppContext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1047750"/>
            <a:ext cx="746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Allows you to use a standard WEB-INF/web.xml setup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You can still embed the server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You can configure the WEB-INF manually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3382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 err="1"/>
              <a:t>WebAppContext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739017"/>
            <a:ext cx="8229600" cy="415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Server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Server(80);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WebAppContext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WebAppContext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.setContextPath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URLs for this context start here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.setResourceBase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webroot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Files for this context start here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Needed by the Jasper JSP engine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.setAttribute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InstanceManager.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SimpleInstanceManager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.addServlet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HelloServlet.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"/hello"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Link the server to the context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.setHandler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Needed by the Jasper JSP engine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JettyJasperInitializer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Start the server thread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2932548"/>
            <a:ext cx="3429000" cy="20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08289"/>
            <a:ext cx="8839200" cy="609600"/>
          </a:xfrm>
        </p:spPr>
        <p:txBody>
          <a:bodyPr/>
          <a:lstStyle/>
          <a:p>
            <a:r>
              <a:rPr lang="en-US" dirty="0"/>
              <a:t>JSP Mechanics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847" y="2527606"/>
            <a:ext cx="2362354" cy="243217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16118"/>
              </p:ext>
            </p:extLst>
          </p:nvPr>
        </p:nvGraphicFramePr>
        <p:xfrm>
          <a:off x="1143000" y="857419"/>
          <a:ext cx="6477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424">
                  <a:extLst>
                    <a:ext uri="{9D8B030D-6E8A-4147-A177-3AD203B41FA5}">
                      <a16:colId xmlns:a16="http://schemas.microsoft.com/office/drawing/2014/main" val="622546756"/>
                    </a:ext>
                  </a:extLst>
                </a:gridCol>
                <a:gridCol w="4252576">
                  <a:extLst>
                    <a:ext uri="{9D8B030D-6E8A-4147-A177-3AD203B41FA5}">
                      <a16:colId xmlns:a16="http://schemas.microsoft.com/office/drawing/2014/main" val="818996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1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&lt;%@ page … %&gt;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Page-dependent</a:t>
                      </a:r>
                      <a:r>
                        <a:rPr lang="en-US" baseline="0" dirty="0"/>
                        <a:t> attributes (imports)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9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&lt;% …</a:t>
                      </a:r>
                      <a:r>
                        <a:rPr lang="en-US" baseline="0" dirty="0"/>
                        <a:t> %&gt;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702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&lt;%! … %&gt;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or method declaration (non-local)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6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&lt;%= … %&gt;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r>
                        <a:rPr lang="en-US" baseline="0" dirty="0"/>
                        <a:t> to insert into page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26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10402"/>
              </p:ext>
            </p:extLst>
          </p:nvPr>
        </p:nvGraphicFramePr>
        <p:xfrm>
          <a:off x="2667000" y="3047598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723744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74955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  <a:r>
                        <a:rPr lang="en-US" baseline="0" dirty="0"/>
                        <a:t> 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9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JspWriter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7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HttpServletRequest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65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HttpServletResponse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4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8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12458</TotalTime>
  <Words>778</Words>
  <Application>Microsoft Office PowerPoint</Application>
  <PresentationFormat>On-screen Show (16:9)</PresentationFormat>
  <Paragraphs>181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JSP (Java Server Pages)</vt:lpstr>
      <vt:lpstr>See Also</vt:lpstr>
      <vt:lpstr>HTML in Java</vt:lpstr>
      <vt:lpstr>HTML in Java</vt:lpstr>
      <vt:lpstr>Java in HTML</vt:lpstr>
      <vt:lpstr>JSP</vt:lpstr>
      <vt:lpstr>Jetty WebAppContext</vt:lpstr>
      <vt:lpstr>WebAppContext</vt:lpstr>
      <vt:lpstr>JSP Mechanics</vt:lpstr>
      <vt:lpstr>Live Demo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342</cp:revision>
  <cp:lastPrinted>2015-07-06T21:44:19Z</cp:lastPrinted>
  <dcterms:created xsi:type="dcterms:W3CDTF">2015-07-04T21:12:26Z</dcterms:created>
  <dcterms:modified xsi:type="dcterms:W3CDTF">2016-07-14T00:37:00Z</dcterms:modified>
</cp:coreProperties>
</file>